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88707" autoAdjust="0"/>
  </p:normalViewPr>
  <p:slideViewPr>
    <p:cSldViewPr snapToGrid="0" snapToObjects="1"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13/06/2019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</a:t>
            </a:r>
            <a:r>
              <a:rPr lang="fr-FR"/>
              <a:t>des serveurs </a:t>
            </a:r>
            <a:r>
              <a:rPr lang="fr-FR" dirty="0"/>
              <a:t>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13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ea typeface="Calibri"/>
                <a:cs typeface="Calibri"/>
                <a:sym typeface="Calibri"/>
              </a:rPr>
              <a:t>3</a:t>
            </a:r>
            <a:r>
              <a:rPr lang="fr-FR" sz="2400">
                <a:ea typeface="Calibri"/>
                <a:cs typeface="Calibri"/>
                <a:sym typeface="Calibri"/>
              </a:rPr>
              <a:t>. Envoie d’une requête avec le protocole </a:t>
            </a:r>
            <a:r>
              <a:rPr lang="fr-FR" sz="2400" b="1">
                <a:ea typeface="Calibri"/>
                <a:cs typeface="Calibri"/>
                <a:sym typeface="Calibri"/>
              </a:rPr>
              <a:t>HTTP</a:t>
            </a:r>
            <a:endParaRPr lang="fr-FR" sz="240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ea typeface="Calibri"/>
                <a:cs typeface="Calibri"/>
                <a:sym typeface="Calibri"/>
              </a:rPr>
              <a:t>3.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314</Words>
  <Application>Microsoft Macintosh PowerPoint</Application>
  <PresentationFormat>On-screen Show (4:3)</PresentationFormat>
  <Paragraphs>74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PowerPoint Presentation</vt:lpstr>
      <vt:lpstr>Bloc 1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83</cp:revision>
  <dcterms:created xsi:type="dcterms:W3CDTF">2013-12-13T12:27:54Z</dcterms:created>
  <dcterms:modified xsi:type="dcterms:W3CDTF">2019-06-13T04:46:17Z</dcterms:modified>
</cp:coreProperties>
</file>